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15659-82DB-4286-9DE2-026E9F9CA7CE}" type="datetimeFigureOut">
              <a:rPr lang="en-US" smtClean="0"/>
              <a:pPr/>
              <a:t>4/14/2010</a:t>
            </a:fld>
            <a:endParaRPr lang="en-SG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7842D-425B-48F4-9963-C09E7121E0FB}" type="slidenum">
              <a:rPr lang="en-SG" smtClean="0"/>
              <a:pPr/>
              <a:t>‹#›</a:t>
            </a:fld>
            <a:endParaRPr lang="en-SG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4282" y="571480"/>
            <a:ext cx="8601108" cy="2941649"/>
          </a:xfrm>
        </p:spPr>
        <p:txBody>
          <a:bodyPr>
            <a:normAutofit/>
          </a:bodyPr>
          <a:lstStyle/>
          <a:p>
            <a:r>
              <a:rPr lang="en-US" sz="6600" dirty="0" smtClean="0">
                <a:latin typeface="Comic Sans MS" pitchFamily="66" charset="0"/>
              </a:rPr>
              <a:t>Marcus </a:t>
            </a:r>
            <a:r>
              <a:rPr lang="en-US" sz="6600" smtClean="0">
                <a:latin typeface="Comic Sans MS" pitchFamily="66" charset="0"/>
              </a:rPr>
              <a:t>Lim </a:t>
            </a:r>
            <a:r>
              <a:rPr lang="en-US" sz="6600" smtClean="0">
                <a:latin typeface="Comic Sans MS" pitchFamily="66" charset="0"/>
              </a:rPr>
              <a:t/>
            </a:r>
            <a:br>
              <a:rPr lang="en-US" sz="6600" smtClean="0">
                <a:latin typeface="Comic Sans MS" pitchFamily="66" charset="0"/>
              </a:rPr>
            </a:br>
            <a:r>
              <a:rPr lang="en-US" sz="6600" smtClean="0">
                <a:latin typeface="Comic Sans MS" pitchFamily="66" charset="0"/>
              </a:rPr>
              <a:t>IRS </a:t>
            </a:r>
            <a:r>
              <a:rPr lang="en-US" sz="6600" dirty="0" smtClean="0">
                <a:latin typeface="Comic Sans MS" pitchFamily="66" charset="0"/>
              </a:rPr>
              <a:t>Presentation</a:t>
            </a:r>
            <a:endParaRPr lang="en-SG" sz="66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chemeClr val="tx1"/>
                </a:solidFill>
                <a:latin typeface="Comic Sans MS" pitchFamily="66" charset="0"/>
              </a:rPr>
              <a:t>P5-Victorious</a:t>
            </a:r>
            <a:endParaRPr lang="en-SG" sz="66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dirty="0" smtClean="0"/>
              <a:t>Why are comics so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addictive?</a:t>
            </a:r>
            <a:endParaRPr lang="en-SG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children  are reading comics nowadays  and </a:t>
            </a:r>
            <a:r>
              <a:rPr lang="en-GB" dirty="0" smtClean="0"/>
              <a:t>almost </a:t>
            </a:r>
            <a:r>
              <a:rPr lang="en-GB" dirty="0"/>
              <a:t>every weekend I see comics in the children’s </a:t>
            </a:r>
            <a:r>
              <a:rPr lang="en-GB" dirty="0" smtClean="0"/>
              <a:t>“Top </a:t>
            </a:r>
            <a:r>
              <a:rPr lang="en-GB" dirty="0"/>
              <a:t>Ten” </a:t>
            </a:r>
            <a:r>
              <a:rPr lang="en-GB" dirty="0" smtClean="0"/>
              <a:t>list. Popular </a:t>
            </a:r>
            <a:r>
              <a:rPr lang="en-GB" dirty="0" smtClean="0"/>
              <a:t>titles includes</a:t>
            </a:r>
            <a:r>
              <a:rPr lang="en-GB" dirty="0" smtClean="0"/>
              <a:t> “</a:t>
            </a:r>
            <a:r>
              <a:rPr lang="en-GB" dirty="0" smtClean="0"/>
              <a:t>Pokémon Adventures”. In addition, </a:t>
            </a:r>
            <a:r>
              <a:rPr lang="en-GB" dirty="0" smtClean="0"/>
              <a:t>everyday </a:t>
            </a:r>
            <a:r>
              <a:rPr lang="en-GB" dirty="0"/>
              <a:t>there will be comic strips in the </a:t>
            </a:r>
            <a:r>
              <a:rPr lang="en-GB" dirty="0" smtClean="0"/>
              <a:t>newspaper such as “Garfield” which has been running for at least a decade.</a:t>
            </a:r>
            <a:endParaRPr lang="en-SG" dirty="0"/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 will </a:t>
            </a:r>
            <a:r>
              <a:rPr lang="en-US" dirty="0"/>
              <a:t>c</a:t>
            </a:r>
            <a:r>
              <a:rPr lang="en-US" dirty="0" smtClean="0"/>
              <a:t>arry out my survey: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Firstly, I will get </a:t>
            </a:r>
            <a:r>
              <a:rPr lang="en-US" dirty="0" smtClean="0"/>
              <a:t>some of my classmates and family members for their </a:t>
            </a:r>
            <a:r>
              <a:rPr lang="en-US" dirty="0" smtClean="0"/>
              <a:t>reasons </a:t>
            </a:r>
            <a:r>
              <a:rPr lang="en-US" dirty="0" smtClean="0"/>
              <a:t>in</a:t>
            </a:r>
            <a:r>
              <a:rPr lang="en-US" dirty="0" smtClean="0"/>
              <a:t> </a:t>
            </a:r>
            <a:r>
              <a:rPr lang="en-US" dirty="0" smtClean="0"/>
              <a:t>liking comics.</a:t>
            </a:r>
          </a:p>
          <a:p>
            <a:r>
              <a:rPr lang="en-US" dirty="0" smtClean="0"/>
              <a:t>Then, I will record </a:t>
            </a:r>
            <a:r>
              <a:rPr lang="en-US" dirty="0" smtClean="0"/>
              <a:t>the </a:t>
            </a:r>
            <a:r>
              <a:rPr lang="en-US" dirty="0" smtClean="0"/>
              <a:t>result</a:t>
            </a:r>
            <a:r>
              <a:rPr lang="en-US" dirty="0" smtClean="0"/>
              <a:t>s </a:t>
            </a:r>
            <a:r>
              <a:rPr lang="en-US" dirty="0" smtClean="0"/>
              <a:t>and plot a graph according to </a:t>
            </a:r>
            <a:r>
              <a:rPr lang="en-US" dirty="0" smtClean="0"/>
              <a:t>their views.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 hope to achieve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en-GB" dirty="0" smtClean="0"/>
              <a:t>I hope that this survey will:</a:t>
            </a:r>
          </a:p>
          <a:p>
            <a:pPr lvl="0"/>
            <a:r>
              <a:rPr lang="en-GB" dirty="0" smtClean="0"/>
              <a:t>Allow </a:t>
            </a:r>
            <a:r>
              <a:rPr lang="en-GB" dirty="0"/>
              <a:t>readers to understand </a:t>
            </a:r>
            <a:r>
              <a:rPr lang="en-GB" dirty="0" smtClean="0"/>
              <a:t>why </a:t>
            </a:r>
            <a:r>
              <a:rPr lang="en-GB" dirty="0"/>
              <a:t>they find comics addictive </a:t>
            </a:r>
            <a:endParaRPr lang="en-SG" dirty="0"/>
          </a:p>
          <a:p>
            <a:pPr lvl="0"/>
            <a:r>
              <a:rPr lang="en-GB" dirty="0"/>
              <a:t>Allow parents and teachers to understand what a child likes</a:t>
            </a:r>
            <a:endParaRPr lang="en-SG" dirty="0"/>
          </a:p>
          <a:p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 FOR YOUR TIME</a:t>
            </a:r>
            <a:endParaRPr lang="en-SG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Any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questions ?</a:t>
            </a:r>
            <a:endParaRPr lang="en-S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147</Words>
  <Application>Microsoft Office PowerPoint</Application>
  <PresentationFormat>On-screen Show (4:3)</PresentationFormat>
  <Paragraphs>13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Marcus Lim  IRS Presentation</vt:lpstr>
      <vt:lpstr>Why are comics so addictive?</vt:lpstr>
      <vt:lpstr>How I will carry out my survey:</vt:lpstr>
      <vt:lpstr>What I hope to achieve</vt:lpstr>
      <vt:lpstr>THANK YOU FOR YOUR TIME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corrine sim</dc:creator>
  <cp:lastModifiedBy>corrine sim</cp:lastModifiedBy>
  <cp:revision>7</cp:revision>
  <dcterms:created xsi:type="dcterms:W3CDTF">2010-04-14T10:08:09Z</dcterms:created>
  <dcterms:modified xsi:type="dcterms:W3CDTF">2010-04-14T11:39:34Z</dcterms:modified>
</cp:coreProperties>
</file>